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9429750" cx="13716000"/>
  <p:notesSz cx="6858000" cy="9144000"/>
  <p:embeddedFontLs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70">
          <p15:clr>
            <a:srgbClr val="A4A3A4"/>
          </p15:clr>
        </p15:guide>
        <p15:guide id="2" pos="4320">
          <p15:clr>
            <a:srgbClr val="A4A3A4"/>
          </p15:clr>
        </p15:guide>
        <p15:guide id="3" pos="31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70" orient="horz"/>
        <p:guide pos="4320"/>
        <p:guide pos="311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ExtraBold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dc1c1bee7_0_6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dc1c1be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c1c1bee7_0_86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dc1c1bee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c1c1bee7_0_9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dc1c1bee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cd2ef11b_0_9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7cd2ef1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dc1c1bee7_0_10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dc1c1be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dc1c1bee7_0_33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dc1c1be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dc1c1bee7_0_2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dc1c1be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71373c0dc_0_1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71373c0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dc1c1bee7_0_48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dc1c1bee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c1c1bee7_0_62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dc1c1be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dc1c1bee7_0_77:notes"/>
          <p:cNvSpPr/>
          <p:nvPr>
            <p:ph idx="2" type="sldImg"/>
          </p:nvPr>
        </p:nvSpPr>
        <p:spPr>
          <a:xfrm>
            <a:off x="935489" y="685800"/>
            <a:ext cx="498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dc1c1bee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67563" y="1365054"/>
            <a:ext cx="12780900" cy="37632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7550" y="5195896"/>
            <a:ext cx="12780900" cy="14532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67550" y="2027896"/>
            <a:ext cx="12780900" cy="35997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67550" y="5779079"/>
            <a:ext cx="12780900" cy="23847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67550" y="3943225"/>
            <a:ext cx="12780900" cy="15432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6755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248600" y="2112871"/>
            <a:ext cx="5999700" cy="6263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67550" y="1018600"/>
            <a:ext cx="4212000" cy="1385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67550" y="2547600"/>
            <a:ext cx="4212000" cy="58290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35375" y="825275"/>
            <a:ext cx="9551700" cy="74997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229"/>
            <a:ext cx="6858000" cy="9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98250" y="2260821"/>
            <a:ext cx="6067800" cy="2717400"/>
          </a:xfrm>
          <a:prstGeom prst="rect">
            <a:avLst/>
          </a:prstGeom>
        </p:spPr>
        <p:txBody>
          <a:bodyPr anchorCtr="0" anchor="b" bIns="147300" lIns="147300" spcFirstLastPara="1" rIns="147300" wrap="square" tIns="147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98250" y="5138971"/>
            <a:ext cx="6067800" cy="2264400"/>
          </a:xfrm>
          <a:prstGeom prst="rect">
            <a:avLst/>
          </a:prstGeom>
        </p:spPr>
        <p:txBody>
          <a:bodyPr anchorCtr="0" anchor="t" bIns="147300" lIns="147300" spcFirstLastPara="1" rIns="147300" wrap="square" tIns="1473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409250" y="1327471"/>
            <a:ext cx="5755500" cy="67743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67550" y="7756054"/>
            <a:ext cx="8998200" cy="11094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300" lIns="147300" spcFirstLastPara="1" rIns="147300" wrap="square" tIns="147300">
            <a:no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7465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2pPr>
            <a:lvl3pPr indent="-37465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3pPr>
            <a:lvl4pPr indent="-37465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4pPr>
            <a:lvl5pPr indent="-37465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5pPr>
            <a:lvl6pPr indent="-37465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6pPr>
            <a:lvl7pPr indent="-37465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7pPr>
            <a:lvl8pPr indent="-37465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8pPr>
            <a:lvl9pPr indent="-37465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300" lIns="147300" spcFirstLastPara="1" rIns="147300" wrap="square" tIns="14730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560000" y="1355850"/>
            <a:ext cx="459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@media screen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92425" y="2821000"/>
            <a:ext cx="11475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Правило @media screen дозволяє визначити, які стилі будуть застосовуватись при тому чи іншому розширені екрану. Для конкретизації правила можна задати характеристики min-width та max-width. Звісно можливо задати інші характеристики, але саме наведені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вище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являються базовими.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3411200" cy="8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55000" y="266250"/>
            <a:ext cx="128457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992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videos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row-gap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video__wrap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3134750" y="1355850"/>
            <a:ext cx="739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Breakpoints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621650" y="2685625"/>
            <a:ext cx="11653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розуміємо, що існує багато пристроїв, кожен з яких має свої розширення. Відповідно, повинна існувати певна специфікація, яка описує, які межі розширень потрібно виставляти. Але її не існує. Отже яких розширень дотримуватись?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Більшість дотримується контрольних точок визначених бібліотекою bootstrap.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400" y="4902025"/>
            <a:ext cx="8956174" cy="42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3411197" cy="327376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26550" y="3809200"/>
            <a:ext cx="12108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 браузері , в режимі розробника можна обрати потрібне вам розширення для того, щоб тестувати поведінку блоків.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 поточному прикладі width=1352px, height=768px. Блок має наступні стилі :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72625" y="5731525"/>
            <a:ext cx="7392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52400" y="264450"/>
            <a:ext cx="127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Задамо зміну коліру фону при розширені меньше ніж 1300px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6450"/>
            <a:ext cx="7238075" cy="49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761050" y="1086325"/>
            <a:ext cx="5654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8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1300</a:t>
            </a:r>
            <a:r>
              <a:rPr b="1" lang="uk" sz="18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8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800">
                <a:solidFill>
                  <a:srgbClr val="010101"/>
                </a:solidFill>
                <a:highlight>
                  <a:srgbClr val="6495ED"/>
                </a:highlight>
                <a:latin typeface="Courier New"/>
                <a:ea typeface="Courier New"/>
                <a:cs typeface="Courier New"/>
                <a:sym typeface="Courier New"/>
              </a:rPr>
              <a:t>cornflowerblue</a:t>
            </a: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52400" y="6195650"/>
            <a:ext cx="12771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 прикладі видно, що всередині правила @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media screen є звернення до елементу .target, та перевизначення тільки його характеристики background. Всі інші характеристики (висота та ширина) залишились без змін. Отже якщо ми не перевизначаємо характеристику примусово, вона залишається без змін.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52400" y="264450"/>
            <a:ext cx="12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також спроможні визначати зміни у випадку якщо розширення екрану збільшується, або знаходиться в певному діапазоні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71" y="2052275"/>
            <a:ext cx="7719576" cy="53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8165800" y="4052875"/>
            <a:ext cx="5368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7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min-width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1400</a:t>
            </a:r>
            <a:r>
              <a:rPr b="1" lang="uk" sz="17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7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700">
                <a:solidFill>
                  <a:srgbClr val="010101"/>
                </a:solidFill>
                <a:highlight>
                  <a:srgbClr val="6495ED"/>
                </a:highlight>
                <a:latin typeface="Courier New"/>
                <a:ea typeface="Courier New"/>
                <a:cs typeface="Courier New"/>
                <a:sym typeface="Courier New"/>
              </a:rPr>
              <a:t>cornflowerblue</a:t>
            </a: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8389650" y="2106200"/>
            <a:ext cx="501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Зміна коліру блоку у випадку, якщо ширина більше ніж 1400px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152400" y="264450"/>
            <a:ext cx="12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також спроможні визначати зміни у випадку якщо розширення екрану збільшується, або знаходиться в певному діапазоні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988" y="1301025"/>
            <a:ext cx="8185226" cy="46257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76450" y="4976950"/>
            <a:ext cx="11923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min-width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1400</a:t>
            </a:r>
            <a:r>
              <a:rPr b="1" lang="uk" sz="2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22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2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2200">
                <a:solidFill>
                  <a:srgbClr val="010101"/>
                </a:solidFill>
                <a:highlight>
                  <a:srgbClr val="6495ED"/>
                </a:highlight>
                <a:latin typeface="Courier New"/>
                <a:ea typeface="Courier New"/>
                <a:cs typeface="Courier New"/>
                <a:sym typeface="Courier New"/>
              </a:rPr>
              <a:t>cornflowerblue</a:t>
            </a: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134750" y="1355850"/>
            <a:ext cx="739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Коли використовувати?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21650" y="2685625"/>
            <a:ext cx="11653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Адаптивна верстка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використовується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коли потрібно змінювати орієнтацію екрану, або відображати сайт на мобільному пристрої, або планшеті. Таким чином при різних розширеннях екрану ми не мусимо пропорційно стискати елементи (адже вони ставатимуть дуже маленькими), а можемо їх переносити, видаляти, зменшувати, іншими словами змінювати так, як буде краще, щоб донести користувачу всю інформацію.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Приклад. Є сайт на якому є декілька </a:t>
            </a: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відео 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блоків з описом праворуч. Подібна концепція не буде “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найкращим вибором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” для мобільного телефону. Тому ми мусимо перенести опис під відео.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152400" y="264450"/>
            <a:ext cx="12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Ми також спроможні визначати зміни у випадку якщо розширення екрану збільшується, або знаходиться в певному діапазоні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52400" y="1309075"/>
            <a:ext cx="50385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body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videos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space-evenly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column-gap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column-gap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600">
                <a:solidFill>
                  <a:srgbClr val="010101"/>
                </a:solidFill>
                <a:highlight>
                  <a:srgbClr val="C0C0C0"/>
                </a:highlight>
                <a:latin typeface="Courier New"/>
                <a:ea typeface="Courier New"/>
                <a:cs typeface="Courier New"/>
                <a:sym typeface="Courier New"/>
              </a:rPr>
              <a:t>silver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1" lang="uk" sz="16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padding-top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6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b="1" lang="uk" sz="16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038350" y="1126350"/>
            <a:ext cx="8351100" cy="7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="videos"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="video__wrap"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Анна. Відгук про курс Java Complex.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="560"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="315"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="https://www.youtube.com/embed/SUUKIvxkOIE"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="YouTube video player"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frameborder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="0"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="accelerometer; autoplay; clipboard-write; encrypted-media; gyroscope; picture-in-picture"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allowfullscreen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Lorem ipsum dolor sit amet, consectetur adipisicing elit. Asperiores beatae deleniti ea eius labore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molestias natus, necessitatibus nihil non omnis quisquam, rerum sint veritatis! Autem consequatur deleniti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eos excepturi nobis?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="video__wrap"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Оля. Відгук про курс JavaScript Complex.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="560"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="315"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="https://www.youtube.com/embed/Q7MBLl5vY34"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="YouTube video player"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frameborder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="0"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</a:t>
            </a: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="accelerometer; autoplay; clipboard-write; encrypted-media; gyroscope; picture-in-picture"</a:t>
            </a:r>
            <a:endParaRPr b="1" sz="1100">
              <a:solidFill>
                <a:srgbClr val="008000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100">
                <a:solidFill>
                  <a:srgbClr val="008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uk" sz="1100">
                <a:solidFill>
                  <a:srgbClr val="0000FF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allowfullscreen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iframe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Lorem ipsum dolor sit amet, consectetur adipisicing elit. Asperiores beatae deleniti ea eius labore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molestias natus, necessitatibus nihil non omnis quisquam, rerum sint veritatis! Autem consequatur deleniti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eos excepturi nobis?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uk" sz="1100">
                <a:solidFill>
                  <a:srgbClr val="00008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uk" sz="11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45002" cy="506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8428375" y="152400"/>
            <a:ext cx="47058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screen 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max-width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992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videos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row-gap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uk" sz="15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video__wrap 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uk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uk" sz="15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52400" y="5689325"/>
            <a:ext cx="1298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При цьому html розмітка залишилась без змін. Всі маніпуляції відбувались тільки в середині css правил та з використанням @media screen.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3134750" y="1355850"/>
            <a:ext cx="7395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VH,VW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21650" y="2685625"/>
            <a:ext cx="1165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Viewport height(vh),Viewport width(vw) - це процентна величина від загальної висоти області перегляду (viewport). 10vh становить 10% від поточної висоти області перегляду.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Таким чином, щоб задати окремому блоку розмір висоти, котрий дорівнює висоті області перегляду (або на весь екран) достатньо вказати height:100vh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